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345" r:id="rId3"/>
    <p:sldId id="346" r:id="rId4"/>
    <p:sldId id="347" r:id="rId5"/>
    <p:sldId id="348" r:id="rId6"/>
    <p:sldId id="349" r:id="rId7"/>
    <p:sldId id="351" r:id="rId8"/>
    <p:sldId id="350" r:id="rId9"/>
    <p:sldId id="352" r:id="rId10"/>
    <p:sldId id="353" r:id="rId11"/>
    <p:sldId id="354" r:id="rId12"/>
    <p:sldId id="355" r:id="rId13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na Komadina" initials="MK" lastIdx="3" clrIdx="0">
    <p:extLst>
      <p:ext uri="{19B8F6BF-5375-455C-9EA6-DF929625EA0E}">
        <p15:presenceInfo xmlns:p15="http://schemas.microsoft.com/office/powerpoint/2012/main" userId="Marina Komadi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0066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Srednji stil 2 - Isticanj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Srednji stil 2 - Isticanj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Srednji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Srednji stil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59" autoAdjust="0"/>
    <p:restoredTop sz="92467" autoAdjust="0"/>
  </p:normalViewPr>
  <p:slideViewPr>
    <p:cSldViewPr snapToGrid="0">
      <p:cViewPr varScale="1">
        <p:scale>
          <a:sx n="84" d="100"/>
          <a:sy n="84" d="100"/>
        </p:scale>
        <p:origin x="677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3AF9F4-265B-4CC7-BBD6-071DBBD0EEAE}" type="datetimeFigureOut">
              <a:rPr lang="hr-HR" smtClean="0"/>
              <a:t>20.9.2022.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82D367-8DC2-4712-9A6A-9534AAD095F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27650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20.9.2022.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21848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20.9.2022.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11957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20.9.2022.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44154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20.9.2022.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18404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20.9.2022.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42017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20.9.2022.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16662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20.9.2022.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68969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20.9.2022.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23514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20.9.2022.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98681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20.9.2022.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00064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20.9.2022.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80185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148EA-6B88-4171-8B7A-E86F5126C524}" type="datetimeFigureOut">
              <a:rPr lang="hr-HR" smtClean="0"/>
              <a:t>20.9.2022.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97467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ordwall.net/resource/260169/where-am-i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50393" y="1381327"/>
            <a:ext cx="7595420" cy="1214820"/>
          </a:xfrm>
        </p:spPr>
        <p:txBody>
          <a:bodyPr>
            <a:normAutofit/>
          </a:bodyPr>
          <a:lstStyle/>
          <a:p>
            <a:r>
              <a:rPr lang="hr-HR" sz="6600" b="1" dirty="0">
                <a:solidFill>
                  <a:srgbClr val="FF0000"/>
                </a:solidFill>
              </a:rPr>
              <a:t>UNIT 5: </a:t>
            </a:r>
            <a:r>
              <a:rPr lang="hr-HR" sz="6600" b="1" dirty="0" err="1">
                <a:solidFill>
                  <a:srgbClr val="FF0000"/>
                </a:solidFill>
              </a:rPr>
              <a:t>Where</a:t>
            </a:r>
            <a:r>
              <a:rPr lang="hr-HR" sz="6600" b="1" dirty="0">
                <a:solidFill>
                  <a:srgbClr val="FF0000"/>
                </a:solidFill>
              </a:rPr>
              <a:t> I live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09163" y="3004763"/>
            <a:ext cx="7936650" cy="1655762"/>
          </a:xfrm>
        </p:spPr>
        <p:txBody>
          <a:bodyPr>
            <a:normAutofit/>
          </a:bodyPr>
          <a:lstStyle/>
          <a:p>
            <a:r>
              <a:rPr lang="hr-HR" sz="6600"/>
              <a:t>Where am I?</a:t>
            </a:r>
            <a:endParaRPr lang="hr-HR" sz="6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51384">
            <a:off x="833351" y="1589659"/>
            <a:ext cx="3363427" cy="44859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7445" y="5743575"/>
            <a:ext cx="5214555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241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796B49B5-2AE6-46DF-B19F-24E787F521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839056" cy="6858000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51BAC6AD-E96C-496F-AD76-597D59DD27E3}"/>
              </a:ext>
            </a:extLst>
          </p:cNvPr>
          <p:cNvSpPr txBox="1"/>
          <p:nvPr/>
        </p:nvSpPr>
        <p:spPr>
          <a:xfrm>
            <a:off x="8780827" y="198014"/>
            <a:ext cx="6556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/>
              <a:t>workbook</a:t>
            </a:r>
            <a:r>
              <a:rPr lang="hr-HR" sz="2800" dirty="0"/>
              <a:t> p. 57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18C81C67-27CC-45D6-86E6-8C12ED1D59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33" y="0"/>
            <a:ext cx="7162800" cy="6858000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7DF0D742-3BE4-44E7-BC41-2687B3623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328" y="51831"/>
            <a:ext cx="7172325" cy="3429000"/>
          </a:xfrm>
          <a:prstGeom prst="rect">
            <a:avLst/>
          </a:prstGeom>
        </p:spPr>
      </p:pic>
      <p:sp>
        <p:nvSpPr>
          <p:cNvPr id="11" name="TekstniOkvir 10">
            <a:extLst>
              <a:ext uri="{FF2B5EF4-FFF2-40B4-BE49-F238E27FC236}">
                <a16:creationId xmlns:a16="http://schemas.microsoft.com/office/drawing/2014/main" id="{B63FCB85-AC6F-415A-BB75-7687B6BBEBD0}"/>
              </a:ext>
            </a:extLst>
          </p:cNvPr>
          <p:cNvSpPr txBox="1"/>
          <p:nvPr/>
        </p:nvSpPr>
        <p:spPr>
          <a:xfrm>
            <a:off x="2473649" y="906105"/>
            <a:ext cx="4839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err="1">
                <a:solidFill>
                  <a:schemeClr val="accent2"/>
                </a:solidFill>
              </a:rPr>
              <a:t>When</a:t>
            </a:r>
            <a:r>
              <a:rPr lang="hr-HR" sz="2800" b="1" dirty="0">
                <a:solidFill>
                  <a:schemeClr val="accent2"/>
                </a:solidFill>
              </a:rPr>
              <a:t> </a:t>
            </a:r>
            <a:r>
              <a:rPr lang="hr-HR" sz="2800" b="1" dirty="0" err="1">
                <a:solidFill>
                  <a:schemeClr val="accent2"/>
                </a:solidFill>
              </a:rPr>
              <a:t>is</a:t>
            </a:r>
            <a:r>
              <a:rPr lang="hr-HR" sz="2800" b="1" dirty="0">
                <a:solidFill>
                  <a:schemeClr val="accent2"/>
                </a:solidFill>
              </a:rPr>
              <a:t> </a:t>
            </a:r>
            <a:r>
              <a:rPr lang="hr-HR" sz="2800" b="1" dirty="0" err="1">
                <a:solidFill>
                  <a:schemeClr val="accent2"/>
                </a:solidFill>
              </a:rPr>
              <a:t>it</a:t>
            </a:r>
            <a:r>
              <a:rPr lang="hr-HR" sz="2800" b="1" dirty="0">
                <a:solidFill>
                  <a:schemeClr val="accent2"/>
                </a:solidFill>
              </a:rPr>
              <a:t> </a:t>
            </a:r>
            <a:r>
              <a:rPr lang="hr-HR" sz="2800" b="1" dirty="0" err="1">
                <a:solidFill>
                  <a:schemeClr val="accent2"/>
                </a:solidFill>
              </a:rPr>
              <a:t>leaving</a:t>
            </a:r>
            <a:r>
              <a:rPr lang="hr-HR" sz="2800" b="1" dirty="0">
                <a:solidFill>
                  <a:schemeClr val="accent2"/>
                </a:solidFill>
              </a:rPr>
              <a:t>?</a:t>
            </a:r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id="{15615784-58F0-4051-8556-06B6F34E72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6489" y="3450061"/>
            <a:ext cx="10439400" cy="3209925"/>
          </a:xfrm>
          <a:prstGeom prst="rect">
            <a:avLst/>
          </a:prstGeom>
        </p:spPr>
      </p:pic>
      <p:sp>
        <p:nvSpPr>
          <p:cNvPr id="14" name="TekstniOkvir 13">
            <a:extLst>
              <a:ext uri="{FF2B5EF4-FFF2-40B4-BE49-F238E27FC236}">
                <a16:creationId xmlns:a16="http://schemas.microsoft.com/office/drawing/2014/main" id="{4C0FE163-A99C-4D51-B46F-156B49A5BFD4}"/>
              </a:ext>
            </a:extLst>
          </p:cNvPr>
          <p:cNvSpPr txBox="1"/>
          <p:nvPr/>
        </p:nvSpPr>
        <p:spPr>
          <a:xfrm>
            <a:off x="2473649" y="4522496"/>
            <a:ext cx="4839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>
                <a:solidFill>
                  <a:schemeClr val="accent2"/>
                </a:solidFill>
              </a:rPr>
              <a:t>Where are you going?</a:t>
            </a: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822086F6-6697-494E-900F-ECCE13B7C38E}"/>
              </a:ext>
            </a:extLst>
          </p:cNvPr>
          <p:cNvSpPr txBox="1"/>
          <p:nvPr/>
        </p:nvSpPr>
        <p:spPr>
          <a:xfrm>
            <a:off x="7559789" y="5761885"/>
            <a:ext cx="4839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>
                <a:solidFill>
                  <a:schemeClr val="accent2"/>
                </a:solidFill>
              </a:rPr>
              <a:t>Can you speak French?</a:t>
            </a:r>
          </a:p>
        </p:txBody>
      </p:sp>
      <p:pic>
        <p:nvPicPr>
          <p:cNvPr id="17" name="Slika 16">
            <a:extLst>
              <a:ext uri="{FF2B5EF4-FFF2-40B4-BE49-F238E27FC236}">
                <a16:creationId xmlns:a16="http://schemas.microsoft.com/office/drawing/2014/main" id="{CE8648F5-DAB3-4136-BFCF-97E4293F57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0461" y="2586938"/>
            <a:ext cx="9925050" cy="2505075"/>
          </a:xfrm>
          <a:prstGeom prst="rect">
            <a:avLst/>
          </a:prstGeom>
        </p:spPr>
      </p:pic>
      <p:sp>
        <p:nvSpPr>
          <p:cNvPr id="18" name="TekstniOkvir 17">
            <a:extLst>
              <a:ext uri="{FF2B5EF4-FFF2-40B4-BE49-F238E27FC236}">
                <a16:creationId xmlns:a16="http://schemas.microsoft.com/office/drawing/2014/main" id="{64CB695E-0EA2-4242-9E08-0377A847DBA3}"/>
              </a:ext>
            </a:extLst>
          </p:cNvPr>
          <p:cNvSpPr txBox="1"/>
          <p:nvPr/>
        </p:nvSpPr>
        <p:spPr>
          <a:xfrm>
            <a:off x="6604038" y="2940528"/>
            <a:ext cx="4839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solidFill>
                  <a:schemeClr val="accent2"/>
                </a:solidFill>
              </a:rPr>
              <a:t>Who are </a:t>
            </a:r>
            <a:r>
              <a:rPr lang="hr-HR" sz="2800" b="1" dirty="0" err="1">
                <a:solidFill>
                  <a:schemeClr val="accent2"/>
                </a:solidFill>
              </a:rPr>
              <a:t>you</a:t>
            </a:r>
            <a:r>
              <a:rPr lang="hr-HR" sz="2800" b="1" dirty="0">
                <a:solidFill>
                  <a:schemeClr val="accent2"/>
                </a:solidFill>
              </a:rPr>
              <a:t> </a:t>
            </a:r>
            <a:r>
              <a:rPr lang="hr-HR" sz="2800" b="1" dirty="0" err="1">
                <a:solidFill>
                  <a:schemeClr val="accent2"/>
                </a:solidFill>
              </a:rPr>
              <a:t>texting</a:t>
            </a:r>
            <a:r>
              <a:rPr lang="hr-HR" sz="2800" b="1" dirty="0">
                <a:solidFill>
                  <a:schemeClr val="accent2"/>
                </a:solidFill>
              </a:rPr>
              <a:t>?</a:t>
            </a:r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id="{9F247DC0-72AD-4130-9957-9417FF5A25A3}"/>
              </a:ext>
            </a:extLst>
          </p:cNvPr>
          <p:cNvSpPr txBox="1"/>
          <p:nvPr/>
        </p:nvSpPr>
        <p:spPr>
          <a:xfrm>
            <a:off x="3626333" y="4144250"/>
            <a:ext cx="4839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err="1">
                <a:solidFill>
                  <a:schemeClr val="accent2"/>
                </a:solidFill>
              </a:rPr>
              <a:t>Can</a:t>
            </a:r>
            <a:r>
              <a:rPr lang="hr-HR" sz="2800" b="1" dirty="0">
                <a:solidFill>
                  <a:schemeClr val="accent2"/>
                </a:solidFill>
              </a:rPr>
              <a:t> </a:t>
            </a:r>
            <a:r>
              <a:rPr lang="hr-HR" sz="2800" b="1" dirty="0" err="1">
                <a:solidFill>
                  <a:schemeClr val="accent2"/>
                </a:solidFill>
              </a:rPr>
              <a:t>you</a:t>
            </a:r>
            <a:r>
              <a:rPr lang="hr-HR" sz="2800" b="1" dirty="0">
                <a:solidFill>
                  <a:schemeClr val="accent2"/>
                </a:solidFill>
              </a:rPr>
              <a:t> </a:t>
            </a:r>
            <a:r>
              <a:rPr lang="hr-HR" sz="2800" b="1" dirty="0" err="1">
                <a:solidFill>
                  <a:schemeClr val="accent2"/>
                </a:solidFill>
              </a:rPr>
              <a:t>help</a:t>
            </a:r>
            <a:r>
              <a:rPr lang="hr-HR" sz="2800" b="1" dirty="0">
                <a:solidFill>
                  <a:schemeClr val="accent2"/>
                </a:solidFill>
              </a:rPr>
              <a:t> me?</a:t>
            </a:r>
          </a:p>
        </p:txBody>
      </p:sp>
    </p:spTree>
    <p:extLst>
      <p:ext uri="{BB962C8B-B14F-4D97-AF65-F5344CB8AC3E}">
        <p14:creationId xmlns:p14="http://schemas.microsoft.com/office/powerpoint/2010/main" val="2302305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1" grpId="0"/>
      <p:bldP spid="11" grpId="1"/>
      <p:bldP spid="14" grpId="0"/>
      <p:bldP spid="14" grpId="1"/>
      <p:bldP spid="15" grpId="0"/>
      <p:bldP spid="15" grpId="1"/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>
            <a:extLst>
              <a:ext uri="{FF2B5EF4-FFF2-40B4-BE49-F238E27FC236}">
                <a16:creationId xmlns:a16="http://schemas.microsoft.com/office/drawing/2014/main" id="{E1BF6A50-903D-40A8-9CF8-EFB867D54B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106" y="1770707"/>
            <a:ext cx="9522413" cy="3615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513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niOkvir 4">
            <a:extLst>
              <a:ext uri="{FF2B5EF4-FFF2-40B4-BE49-F238E27FC236}">
                <a16:creationId xmlns:a16="http://schemas.microsoft.com/office/drawing/2014/main" id="{E8DAC441-3820-476F-BF9A-7E882E7BC255}"/>
              </a:ext>
            </a:extLst>
          </p:cNvPr>
          <p:cNvSpPr txBox="1"/>
          <p:nvPr/>
        </p:nvSpPr>
        <p:spPr>
          <a:xfrm>
            <a:off x="1678074" y="2938437"/>
            <a:ext cx="77347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800">
                <a:hlinkClick r:id="rId2"/>
              </a:rPr>
              <a:t>https://wordwall.net/resource/260169/where-am-i</a:t>
            </a:r>
            <a:r>
              <a:rPr lang="hr-HR" sz="2800"/>
              <a:t> 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73FADAF1-09F7-4BF6-8AE0-7AA6CD97AA07}"/>
              </a:ext>
            </a:extLst>
          </p:cNvPr>
          <p:cNvSpPr txBox="1"/>
          <p:nvPr/>
        </p:nvSpPr>
        <p:spPr>
          <a:xfrm>
            <a:off x="1202452" y="939787"/>
            <a:ext cx="101689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/>
              <a:t>LET’S REVISE!</a:t>
            </a:r>
          </a:p>
          <a:p>
            <a:endParaRPr lang="hr-HR" sz="2800" b="1" dirty="0"/>
          </a:p>
          <a:p>
            <a:r>
              <a:rPr lang="hr-HR" sz="2800" dirty="0" err="1"/>
              <a:t>Where</a:t>
            </a:r>
            <a:r>
              <a:rPr lang="hr-HR" sz="2800" dirty="0"/>
              <a:t> am I? </a:t>
            </a:r>
          </a:p>
          <a:p>
            <a:r>
              <a:rPr lang="hr-HR" sz="2800" dirty="0"/>
              <a:t>Read </a:t>
            </a:r>
            <a:r>
              <a:rPr lang="hr-HR" sz="2800" dirty="0" err="1"/>
              <a:t>the</a:t>
            </a:r>
            <a:r>
              <a:rPr lang="hr-HR" sz="2800" dirty="0"/>
              <a:t> </a:t>
            </a:r>
            <a:r>
              <a:rPr lang="hr-HR" sz="2800" dirty="0" err="1"/>
              <a:t>sentences</a:t>
            </a:r>
            <a:r>
              <a:rPr lang="hr-HR" sz="2800" dirty="0"/>
              <a:t> </a:t>
            </a:r>
            <a:r>
              <a:rPr lang="hr-HR" sz="2800" dirty="0" err="1"/>
              <a:t>and</a:t>
            </a:r>
            <a:r>
              <a:rPr lang="hr-HR" sz="2800" dirty="0"/>
              <a:t> </a:t>
            </a:r>
            <a:r>
              <a:rPr lang="hr-HR" sz="2800" dirty="0" err="1"/>
              <a:t>choose</a:t>
            </a:r>
            <a:r>
              <a:rPr lang="hr-HR" sz="2800" dirty="0"/>
              <a:t> </a:t>
            </a:r>
            <a:r>
              <a:rPr lang="hr-HR" sz="2800" dirty="0" err="1"/>
              <a:t>the</a:t>
            </a:r>
            <a:r>
              <a:rPr lang="hr-HR" sz="2800" dirty="0"/>
              <a:t> </a:t>
            </a:r>
            <a:r>
              <a:rPr lang="hr-HR" sz="2800" dirty="0" err="1"/>
              <a:t>correct</a:t>
            </a:r>
            <a:r>
              <a:rPr lang="hr-HR" sz="2800" dirty="0"/>
              <a:t> </a:t>
            </a:r>
            <a:r>
              <a:rPr lang="hr-HR" sz="2800" dirty="0" err="1"/>
              <a:t>answer</a:t>
            </a:r>
            <a:r>
              <a:rPr lang="hr-HR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37013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9A77DFCB-EDCA-44C7-B2A5-A1316F6AD0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628544" cy="6858000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4A96B74F-E8E0-438C-A13C-5309902ACA0C}"/>
              </a:ext>
            </a:extLst>
          </p:cNvPr>
          <p:cNvSpPr txBox="1"/>
          <p:nvPr/>
        </p:nvSpPr>
        <p:spPr>
          <a:xfrm>
            <a:off x="5513832" y="1012954"/>
            <a:ext cx="4202924" cy="3108543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hr-HR" sz="2800" dirty="0" err="1"/>
              <a:t>What</a:t>
            </a:r>
            <a:r>
              <a:rPr lang="hr-HR" sz="2800" dirty="0"/>
              <a:t> </a:t>
            </a:r>
            <a:r>
              <a:rPr lang="hr-HR" sz="2800" dirty="0" err="1"/>
              <a:t>can</a:t>
            </a:r>
            <a:r>
              <a:rPr lang="hr-HR" sz="2800" dirty="0"/>
              <a:t> </a:t>
            </a:r>
            <a:r>
              <a:rPr lang="hr-HR" sz="2800" dirty="0" err="1"/>
              <a:t>you</a:t>
            </a:r>
            <a:r>
              <a:rPr lang="hr-HR" sz="2800" dirty="0"/>
              <a:t> </a:t>
            </a:r>
            <a:r>
              <a:rPr lang="hr-HR" sz="2800" dirty="0" err="1"/>
              <a:t>see</a:t>
            </a:r>
            <a:r>
              <a:rPr lang="hr-HR" sz="2800" dirty="0"/>
              <a:t>?</a:t>
            </a:r>
          </a:p>
          <a:p>
            <a:endParaRPr lang="hr-HR" sz="2800" i="1" dirty="0"/>
          </a:p>
          <a:p>
            <a:r>
              <a:rPr lang="hr-HR" sz="2800" dirty="0" err="1"/>
              <a:t>Where</a:t>
            </a:r>
            <a:r>
              <a:rPr lang="hr-HR" sz="2800" dirty="0"/>
              <a:t> </a:t>
            </a:r>
            <a:r>
              <a:rPr lang="hr-HR" sz="2800" dirty="0" err="1"/>
              <a:t>is</a:t>
            </a:r>
            <a:r>
              <a:rPr lang="hr-HR" sz="2800" dirty="0"/>
              <a:t> Tia?</a:t>
            </a:r>
          </a:p>
          <a:p>
            <a:endParaRPr lang="hr-HR" sz="2800" i="1" dirty="0"/>
          </a:p>
          <a:p>
            <a:r>
              <a:rPr lang="hr-HR" sz="2800" dirty="0" err="1"/>
              <a:t>What</a:t>
            </a:r>
            <a:r>
              <a:rPr lang="hr-HR" sz="2800" dirty="0"/>
              <a:t> </a:t>
            </a:r>
            <a:r>
              <a:rPr lang="hr-HR" sz="2800" dirty="0" err="1"/>
              <a:t>is</a:t>
            </a:r>
            <a:r>
              <a:rPr lang="hr-HR" sz="2800" dirty="0"/>
              <a:t> </a:t>
            </a:r>
            <a:r>
              <a:rPr lang="hr-HR" sz="2800" dirty="0" err="1"/>
              <a:t>she</a:t>
            </a:r>
            <a:r>
              <a:rPr lang="hr-HR" sz="2800" dirty="0"/>
              <a:t> </a:t>
            </a:r>
            <a:r>
              <a:rPr lang="hr-HR" sz="2800" dirty="0" err="1"/>
              <a:t>wearing</a:t>
            </a:r>
            <a:r>
              <a:rPr lang="hr-HR" sz="2800" dirty="0"/>
              <a:t>?</a:t>
            </a:r>
          </a:p>
          <a:p>
            <a:endParaRPr lang="hr-HR" sz="2800" dirty="0"/>
          </a:p>
          <a:p>
            <a:r>
              <a:rPr lang="hr-HR" sz="2800" dirty="0" err="1"/>
              <a:t>What</a:t>
            </a:r>
            <a:r>
              <a:rPr lang="hr-HR" sz="2800" dirty="0"/>
              <a:t> </a:t>
            </a:r>
            <a:r>
              <a:rPr lang="hr-HR" sz="2800" dirty="0" err="1"/>
              <a:t>is</a:t>
            </a:r>
            <a:r>
              <a:rPr lang="hr-HR" sz="2800" dirty="0"/>
              <a:t> </a:t>
            </a:r>
            <a:r>
              <a:rPr lang="hr-HR" sz="2800" dirty="0" err="1"/>
              <a:t>she</a:t>
            </a:r>
            <a:r>
              <a:rPr lang="hr-HR" sz="2800" dirty="0"/>
              <a:t> </a:t>
            </a:r>
            <a:r>
              <a:rPr lang="hr-HR" sz="2800" dirty="0" err="1"/>
              <a:t>doing</a:t>
            </a:r>
            <a:r>
              <a:rPr lang="hr-HR" sz="2800" dirty="0"/>
              <a:t>?</a:t>
            </a:r>
          </a:p>
        </p:txBody>
      </p:sp>
      <p:sp>
        <p:nvSpPr>
          <p:cNvPr id="8" name="Pravokutnik 7">
            <a:extLst>
              <a:ext uri="{FF2B5EF4-FFF2-40B4-BE49-F238E27FC236}">
                <a16:creationId xmlns:a16="http://schemas.microsoft.com/office/drawing/2014/main" id="{A76E4A7D-613E-41A9-A1A6-8497672F74FC}"/>
              </a:ext>
            </a:extLst>
          </p:cNvPr>
          <p:cNvSpPr/>
          <p:nvPr/>
        </p:nvSpPr>
        <p:spPr>
          <a:xfrm>
            <a:off x="5309551" y="1012955"/>
            <a:ext cx="5007393" cy="3312158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29634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>
            <a:extLst>
              <a:ext uri="{FF2B5EF4-FFF2-40B4-BE49-F238E27FC236}">
                <a16:creationId xmlns:a16="http://schemas.microsoft.com/office/drawing/2014/main" id="{7EBE1EB4-1F04-483A-90A8-C0E24B7E12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8241"/>
            <a:ext cx="12192000" cy="5793362"/>
          </a:xfrm>
          <a:prstGeom prst="rect">
            <a:avLst/>
          </a:prstGeom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4D0A5294-0F3C-4206-BAB7-6C2D297083BE}"/>
              </a:ext>
            </a:extLst>
          </p:cNvPr>
          <p:cNvSpPr txBox="1"/>
          <p:nvPr/>
        </p:nvSpPr>
        <p:spPr>
          <a:xfrm>
            <a:off x="244812" y="104134"/>
            <a:ext cx="117023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Read </a:t>
            </a:r>
            <a:r>
              <a:rPr lang="hr-HR" sz="2800" dirty="0" err="1"/>
              <a:t>the</a:t>
            </a:r>
            <a:r>
              <a:rPr lang="hr-HR" sz="2800" dirty="0"/>
              <a:t> </a:t>
            </a:r>
            <a:r>
              <a:rPr lang="hr-HR" sz="2800" dirty="0" err="1"/>
              <a:t>dialogue</a:t>
            </a:r>
            <a:r>
              <a:rPr lang="hr-HR" sz="2800" dirty="0"/>
              <a:t> </a:t>
            </a:r>
            <a:r>
              <a:rPr lang="hr-HR" sz="2800" dirty="0" err="1"/>
              <a:t>and</a:t>
            </a:r>
            <a:r>
              <a:rPr lang="hr-HR" sz="2800" dirty="0"/>
              <a:t> </a:t>
            </a:r>
            <a:r>
              <a:rPr lang="hr-HR" sz="2800" dirty="0" err="1"/>
              <a:t>fill</a:t>
            </a:r>
            <a:r>
              <a:rPr lang="hr-HR" sz="2800" dirty="0"/>
              <a:t> </a:t>
            </a:r>
            <a:r>
              <a:rPr lang="hr-HR" sz="2800" dirty="0" err="1"/>
              <a:t>in</a:t>
            </a:r>
            <a:r>
              <a:rPr lang="hr-HR" sz="2800" dirty="0"/>
              <a:t> </a:t>
            </a:r>
            <a:r>
              <a:rPr lang="hr-HR" sz="2800" dirty="0" err="1"/>
              <a:t>the</a:t>
            </a:r>
            <a:r>
              <a:rPr lang="hr-HR" sz="2800" dirty="0"/>
              <a:t> </a:t>
            </a:r>
            <a:r>
              <a:rPr lang="hr-HR" sz="2800" dirty="0" err="1"/>
              <a:t>gap</a:t>
            </a:r>
            <a:r>
              <a:rPr lang="hr-HR" sz="2800" dirty="0"/>
              <a:t> </a:t>
            </a:r>
            <a:r>
              <a:rPr lang="hr-HR" sz="2800" dirty="0" err="1"/>
              <a:t>with</a:t>
            </a:r>
            <a:r>
              <a:rPr lang="hr-HR" sz="2800" dirty="0"/>
              <a:t> </a:t>
            </a:r>
            <a:r>
              <a:rPr lang="hr-HR" sz="2800" dirty="0" err="1"/>
              <a:t>the</a:t>
            </a:r>
            <a:r>
              <a:rPr lang="hr-HR" sz="2800" dirty="0"/>
              <a:t> </a:t>
            </a:r>
            <a:r>
              <a:rPr lang="hr-HR" sz="2800" dirty="0" err="1"/>
              <a:t>correct</a:t>
            </a:r>
            <a:r>
              <a:rPr lang="hr-HR" sz="2800" dirty="0"/>
              <a:t> word.</a:t>
            </a:r>
          </a:p>
          <a:p>
            <a:endParaRPr lang="hr-HR" sz="2800" i="1" dirty="0"/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41FADC4F-C323-426D-9B8A-93828F17A6D5}"/>
              </a:ext>
            </a:extLst>
          </p:cNvPr>
          <p:cNvSpPr txBox="1"/>
          <p:nvPr/>
        </p:nvSpPr>
        <p:spPr>
          <a:xfrm>
            <a:off x="8998085" y="5801833"/>
            <a:ext cx="1877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>
                <a:solidFill>
                  <a:schemeClr val="accent2"/>
                </a:solidFill>
              </a:rPr>
              <a:t> in a caf</a:t>
            </a:r>
            <a:r>
              <a:rPr lang="hr-HR" sz="28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</a:t>
            </a:r>
            <a:endParaRPr lang="hr-HR" sz="2800" b="1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680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BC04B3B1-2AA1-487D-8E6D-F38A2D8305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73" y="3116199"/>
            <a:ext cx="11334750" cy="3019425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B71F9285-B989-4FAE-948D-3D570545E95A}"/>
              </a:ext>
            </a:extLst>
          </p:cNvPr>
          <p:cNvSpPr txBox="1"/>
          <p:nvPr/>
        </p:nvSpPr>
        <p:spPr>
          <a:xfrm>
            <a:off x="642633" y="107004"/>
            <a:ext cx="10777639" cy="2554545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hr-HR" sz="2800" b="1" dirty="0" err="1"/>
              <a:t>Let’s</a:t>
            </a:r>
            <a:r>
              <a:rPr lang="hr-HR" sz="2800" b="1" dirty="0"/>
              <a:t> </a:t>
            </a:r>
            <a:r>
              <a:rPr lang="hr-HR" sz="2800" b="1" dirty="0" err="1"/>
              <a:t>practise</a:t>
            </a:r>
            <a:r>
              <a:rPr lang="hr-HR" sz="2800" b="1" dirty="0"/>
              <a:t>!</a:t>
            </a:r>
          </a:p>
          <a:p>
            <a:endParaRPr lang="hr-HR" sz="2800" dirty="0"/>
          </a:p>
          <a:p>
            <a:r>
              <a:rPr lang="hr-HR" sz="2600" dirty="0"/>
              <a:t>Read </a:t>
            </a:r>
            <a:r>
              <a:rPr lang="hr-HR" sz="2600" dirty="0" err="1"/>
              <a:t>the</a:t>
            </a:r>
            <a:r>
              <a:rPr lang="hr-HR" sz="2600" dirty="0"/>
              <a:t> </a:t>
            </a:r>
            <a:r>
              <a:rPr lang="hr-HR" sz="2600" dirty="0" err="1"/>
              <a:t>dialogue</a:t>
            </a:r>
            <a:r>
              <a:rPr lang="hr-HR" sz="2600" dirty="0"/>
              <a:t> </a:t>
            </a:r>
            <a:r>
              <a:rPr lang="hr-HR" sz="2600" dirty="0" err="1"/>
              <a:t>aloud</a:t>
            </a:r>
            <a:r>
              <a:rPr lang="hr-HR" sz="2600" dirty="0"/>
              <a:t> </a:t>
            </a:r>
            <a:r>
              <a:rPr lang="hr-HR" sz="2600" dirty="0" err="1"/>
              <a:t>in</a:t>
            </a:r>
            <a:r>
              <a:rPr lang="hr-HR" sz="2600" dirty="0"/>
              <a:t> </a:t>
            </a:r>
            <a:r>
              <a:rPr lang="hr-HR" sz="2600" dirty="0" err="1"/>
              <a:t>pairs</a:t>
            </a:r>
            <a:r>
              <a:rPr lang="hr-HR" sz="2600" dirty="0"/>
              <a:t>. Read </a:t>
            </a:r>
            <a:r>
              <a:rPr lang="hr-HR" sz="2600" dirty="0" err="1"/>
              <a:t>the</a:t>
            </a:r>
            <a:r>
              <a:rPr lang="hr-HR" sz="2600" dirty="0"/>
              <a:t> </a:t>
            </a:r>
            <a:r>
              <a:rPr lang="hr-HR" sz="2600" dirty="0" err="1"/>
              <a:t>dialogue</a:t>
            </a:r>
            <a:r>
              <a:rPr lang="hr-HR" sz="2600" dirty="0"/>
              <a:t> a </a:t>
            </a:r>
            <a:r>
              <a:rPr lang="hr-HR" sz="2600" dirty="0" err="1"/>
              <a:t>few</a:t>
            </a:r>
            <a:r>
              <a:rPr lang="hr-HR" sz="2600" dirty="0"/>
              <a:t> </a:t>
            </a:r>
            <a:r>
              <a:rPr lang="hr-HR" sz="2600" dirty="0" err="1"/>
              <a:t>times</a:t>
            </a:r>
            <a:r>
              <a:rPr lang="hr-HR" sz="2600" dirty="0"/>
              <a:t> </a:t>
            </a:r>
            <a:r>
              <a:rPr lang="hr-HR" sz="2600" dirty="0" err="1"/>
              <a:t>using</a:t>
            </a:r>
            <a:r>
              <a:rPr lang="hr-HR" sz="2600" dirty="0"/>
              <a:t> </a:t>
            </a:r>
            <a:r>
              <a:rPr lang="hr-HR" sz="2600" dirty="0" err="1"/>
              <a:t>different</a:t>
            </a:r>
            <a:r>
              <a:rPr lang="hr-HR" sz="2600" dirty="0"/>
              <a:t> </a:t>
            </a:r>
            <a:r>
              <a:rPr lang="hr-HR" sz="2600" dirty="0" err="1"/>
              <a:t>voices</a:t>
            </a:r>
            <a:r>
              <a:rPr lang="hr-HR" sz="2600" dirty="0"/>
              <a:t> (</a:t>
            </a:r>
            <a:r>
              <a:rPr lang="hr-HR" sz="2600" dirty="0" err="1"/>
              <a:t>e.g</a:t>
            </a:r>
            <a:r>
              <a:rPr lang="hr-HR" sz="2600" dirty="0"/>
              <a:t>. as </a:t>
            </a:r>
            <a:r>
              <a:rPr lang="hr-HR" sz="2600" dirty="0" err="1"/>
              <a:t>if</a:t>
            </a:r>
            <a:r>
              <a:rPr lang="hr-HR" sz="2600" dirty="0"/>
              <a:t> </a:t>
            </a:r>
            <a:r>
              <a:rPr lang="hr-HR" sz="2600" dirty="0" err="1"/>
              <a:t>you</a:t>
            </a:r>
            <a:r>
              <a:rPr lang="hr-HR" sz="2600" dirty="0"/>
              <a:t> </a:t>
            </a:r>
            <a:r>
              <a:rPr lang="hr-HR" sz="2600" dirty="0" err="1"/>
              <a:t>were</a:t>
            </a:r>
            <a:r>
              <a:rPr lang="hr-HR" sz="2600" dirty="0"/>
              <a:t>: a robot, </a:t>
            </a:r>
            <a:r>
              <a:rPr lang="hr-HR" sz="2600" dirty="0" err="1"/>
              <a:t>very</a:t>
            </a:r>
            <a:r>
              <a:rPr lang="hr-HR" sz="2600" dirty="0"/>
              <a:t> </a:t>
            </a:r>
            <a:r>
              <a:rPr lang="hr-HR" sz="2600" dirty="0" err="1"/>
              <a:t>tired</a:t>
            </a:r>
            <a:r>
              <a:rPr lang="hr-HR" sz="2600" dirty="0"/>
              <a:t>, </a:t>
            </a:r>
            <a:r>
              <a:rPr lang="hr-HR" sz="2600" dirty="0" err="1"/>
              <a:t>very</a:t>
            </a:r>
            <a:r>
              <a:rPr lang="hr-HR" sz="2600" dirty="0"/>
              <a:t> sad, </a:t>
            </a:r>
            <a:r>
              <a:rPr lang="hr-HR" sz="2600" dirty="0" err="1"/>
              <a:t>very</a:t>
            </a:r>
            <a:r>
              <a:rPr lang="hr-HR" sz="2600" dirty="0"/>
              <a:t> </a:t>
            </a:r>
            <a:r>
              <a:rPr lang="hr-HR" sz="2600" dirty="0" err="1"/>
              <a:t>happy</a:t>
            </a:r>
            <a:r>
              <a:rPr lang="hr-HR" sz="2600" dirty="0"/>
              <a:t>, </a:t>
            </a:r>
            <a:r>
              <a:rPr lang="hr-HR" sz="2600" dirty="0" err="1"/>
              <a:t>winded</a:t>
            </a:r>
            <a:r>
              <a:rPr lang="hr-HR" sz="2600" dirty="0"/>
              <a:t>, </a:t>
            </a:r>
            <a:r>
              <a:rPr lang="hr-HR" sz="2600" dirty="0" err="1"/>
              <a:t>chewing</a:t>
            </a:r>
            <a:r>
              <a:rPr lang="hr-HR" sz="2600" dirty="0"/>
              <a:t> a </a:t>
            </a:r>
            <a:r>
              <a:rPr lang="hr-HR" sz="2600" dirty="0" err="1"/>
              <a:t>bubble</a:t>
            </a:r>
            <a:r>
              <a:rPr lang="hr-HR" sz="2600" dirty="0"/>
              <a:t> </a:t>
            </a:r>
            <a:r>
              <a:rPr lang="hr-HR" sz="2600" dirty="0" err="1"/>
              <a:t>gum</a:t>
            </a:r>
            <a:r>
              <a:rPr lang="hr-HR" sz="2600" dirty="0"/>
              <a:t>, …).</a:t>
            </a:r>
          </a:p>
          <a:p>
            <a:endParaRPr lang="hr-HR" sz="2600" dirty="0"/>
          </a:p>
        </p:txBody>
      </p:sp>
    </p:spTree>
    <p:extLst>
      <p:ext uri="{BB962C8B-B14F-4D97-AF65-F5344CB8AC3E}">
        <p14:creationId xmlns:p14="http://schemas.microsoft.com/office/powerpoint/2010/main" val="2154643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D7C52AC8-5C12-43B1-827E-7F7847F420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5915"/>
            <a:ext cx="7976372" cy="6332706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8FADD858-C5B1-460E-BB76-AD940D5E5CDD}"/>
              </a:ext>
            </a:extLst>
          </p:cNvPr>
          <p:cNvSpPr txBox="1"/>
          <p:nvPr/>
        </p:nvSpPr>
        <p:spPr>
          <a:xfrm>
            <a:off x="8426398" y="1212750"/>
            <a:ext cx="3560323" cy="1384995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hr-HR" sz="2800" dirty="0" err="1"/>
              <a:t>Describe</a:t>
            </a:r>
            <a:r>
              <a:rPr lang="hr-HR" sz="2800" dirty="0"/>
              <a:t> </a:t>
            </a:r>
            <a:r>
              <a:rPr lang="hr-HR" sz="2800" dirty="0" err="1"/>
              <a:t>the</a:t>
            </a:r>
            <a:r>
              <a:rPr lang="hr-HR" sz="2800" dirty="0"/>
              <a:t> </a:t>
            </a:r>
            <a:r>
              <a:rPr lang="hr-HR" sz="2800" dirty="0" err="1"/>
              <a:t>picture</a:t>
            </a:r>
            <a:r>
              <a:rPr lang="hr-HR" sz="2800" dirty="0"/>
              <a:t> </a:t>
            </a:r>
            <a:r>
              <a:rPr lang="hr-HR" sz="2800" dirty="0" err="1"/>
              <a:t>in</a:t>
            </a:r>
            <a:r>
              <a:rPr lang="hr-HR" sz="2800" dirty="0"/>
              <a:t>  </a:t>
            </a:r>
            <a:r>
              <a:rPr lang="hr-HR" sz="2800" dirty="0" err="1"/>
              <a:t>pairs</a:t>
            </a:r>
            <a:r>
              <a:rPr lang="hr-HR" sz="2800" dirty="0"/>
              <a:t>. Name as </a:t>
            </a:r>
            <a:r>
              <a:rPr lang="hr-HR" sz="2800" dirty="0" err="1"/>
              <a:t>many</a:t>
            </a:r>
            <a:r>
              <a:rPr lang="hr-HR" sz="2800" dirty="0"/>
              <a:t> </a:t>
            </a:r>
            <a:r>
              <a:rPr lang="hr-HR" sz="2800" dirty="0" err="1"/>
              <a:t>details</a:t>
            </a:r>
            <a:r>
              <a:rPr lang="hr-HR" sz="2800" dirty="0"/>
              <a:t> as </a:t>
            </a:r>
            <a:r>
              <a:rPr lang="hr-HR" sz="2800" dirty="0" err="1"/>
              <a:t>you</a:t>
            </a:r>
            <a:r>
              <a:rPr lang="hr-HR" sz="2800" dirty="0"/>
              <a:t> </a:t>
            </a:r>
            <a:r>
              <a:rPr lang="hr-HR" sz="2800" dirty="0" err="1"/>
              <a:t>can</a:t>
            </a:r>
            <a:r>
              <a:rPr lang="hr-HR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761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D7C52AC8-5C12-43B1-827E-7F7847F420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2409" y="3664726"/>
            <a:ext cx="3712505" cy="2947481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26121755-1A20-4149-98FF-290FC9CCC4EC}"/>
              </a:ext>
            </a:extLst>
          </p:cNvPr>
          <p:cNvSpPr txBox="1"/>
          <p:nvPr/>
        </p:nvSpPr>
        <p:spPr>
          <a:xfrm>
            <a:off x="580936" y="175842"/>
            <a:ext cx="1182883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/>
              <a:t>Play </a:t>
            </a:r>
            <a:r>
              <a:rPr lang="hr-HR" sz="2600" dirty="0" err="1"/>
              <a:t>the</a:t>
            </a:r>
            <a:r>
              <a:rPr lang="hr-HR" sz="2600" dirty="0"/>
              <a:t> </a:t>
            </a:r>
            <a:r>
              <a:rPr lang="hr-HR" sz="2600" dirty="0" err="1"/>
              <a:t>guessing</a:t>
            </a:r>
            <a:r>
              <a:rPr lang="hr-HR" sz="2600" dirty="0"/>
              <a:t> game.</a:t>
            </a:r>
          </a:p>
          <a:p>
            <a:endParaRPr lang="hr-HR" sz="2600" i="1" dirty="0"/>
          </a:p>
          <a:p>
            <a:r>
              <a:rPr lang="hr-HR" sz="2600" dirty="0" err="1"/>
              <a:t>Your</a:t>
            </a:r>
            <a:r>
              <a:rPr lang="hr-HR" sz="2600" dirty="0"/>
              <a:t> </a:t>
            </a:r>
            <a:r>
              <a:rPr lang="hr-HR" sz="2600" dirty="0" err="1"/>
              <a:t>teacher</a:t>
            </a:r>
            <a:r>
              <a:rPr lang="hr-HR" sz="2600" dirty="0"/>
              <a:t> </a:t>
            </a:r>
            <a:r>
              <a:rPr lang="hr-HR" sz="2600" dirty="0" err="1"/>
              <a:t>picks</a:t>
            </a:r>
            <a:r>
              <a:rPr lang="hr-HR" sz="2600" dirty="0"/>
              <a:t> a </a:t>
            </a:r>
            <a:r>
              <a:rPr lang="hr-HR" sz="2600" dirty="0" err="1"/>
              <a:t>character</a:t>
            </a:r>
            <a:r>
              <a:rPr lang="hr-HR" sz="2600" dirty="0"/>
              <a:t>. </a:t>
            </a:r>
          </a:p>
          <a:p>
            <a:r>
              <a:rPr lang="hr-HR" sz="2600" dirty="0" err="1"/>
              <a:t>Your</a:t>
            </a:r>
            <a:r>
              <a:rPr lang="hr-HR" sz="2600" dirty="0"/>
              <a:t> </a:t>
            </a:r>
            <a:r>
              <a:rPr lang="hr-HR" sz="2600" dirty="0" err="1"/>
              <a:t>task</a:t>
            </a:r>
            <a:r>
              <a:rPr lang="hr-HR" sz="2600" dirty="0"/>
              <a:t> </a:t>
            </a:r>
            <a:r>
              <a:rPr lang="hr-HR" sz="2600" dirty="0" err="1"/>
              <a:t>is</a:t>
            </a:r>
            <a:r>
              <a:rPr lang="hr-HR" sz="2600" dirty="0"/>
              <a:t> to </a:t>
            </a:r>
            <a:r>
              <a:rPr lang="hr-HR" sz="2600" dirty="0" err="1"/>
              <a:t>guess</a:t>
            </a:r>
            <a:r>
              <a:rPr lang="hr-HR" sz="2600" dirty="0"/>
              <a:t> </a:t>
            </a:r>
            <a:r>
              <a:rPr lang="hr-HR" sz="2600" dirty="0" err="1"/>
              <a:t>the</a:t>
            </a:r>
            <a:r>
              <a:rPr lang="hr-HR" sz="2600" dirty="0"/>
              <a:t> </a:t>
            </a:r>
            <a:r>
              <a:rPr lang="hr-HR" sz="2600" dirty="0" err="1"/>
              <a:t>name</a:t>
            </a:r>
            <a:r>
              <a:rPr lang="hr-HR" sz="2600" dirty="0"/>
              <a:t> </a:t>
            </a:r>
            <a:r>
              <a:rPr lang="hr-HR" sz="2600" dirty="0" err="1"/>
              <a:t>of</a:t>
            </a:r>
            <a:r>
              <a:rPr lang="hr-HR" sz="2600" dirty="0"/>
              <a:t> </a:t>
            </a:r>
            <a:r>
              <a:rPr lang="hr-HR" sz="2600" dirty="0" err="1"/>
              <a:t>the</a:t>
            </a:r>
            <a:r>
              <a:rPr lang="hr-HR" sz="2600" dirty="0"/>
              <a:t> </a:t>
            </a:r>
            <a:r>
              <a:rPr lang="hr-HR" sz="2600" dirty="0" err="1"/>
              <a:t>character</a:t>
            </a:r>
            <a:r>
              <a:rPr lang="hr-HR" sz="2600" dirty="0"/>
              <a:t>.</a:t>
            </a:r>
          </a:p>
          <a:p>
            <a:r>
              <a:rPr lang="hr-HR" sz="2600" dirty="0" err="1"/>
              <a:t>Ask</a:t>
            </a:r>
            <a:r>
              <a:rPr lang="hr-HR" sz="2600" dirty="0"/>
              <a:t> at </a:t>
            </a:r>
            <a:r>
              <a:rPr lang="hr-HR" sz="2600" dirty="0" err="1"/>
              <a:t>least</a:t>
            </a:r>
            <a:r>
              <a:rPr lang="hr-HR" sz="2600" dirty="0"/>
              <a:t> 5 </a:t>
            </a:r>
            <a:r>
              <a:rPr lang="hr-HR" sz="2600" dirty="0" err="1"/>
              <a:t>Yes</a:t>
            </a:r>
            <a:r>
              <a:rPr lang="hr-HR" sz="2600" dirty="0"/>
              <a:t> / No </a:t>
            </a:r>
            <a:r>
              <a:rPr lang="hr-HR" sz="2600" dirty="0" err="1"/>
              <a:t>questions</a:t>
            </a:r>
            <a:r>
              <a:rPr lang="hr-HR" sz="2600" dirty="0"/>
              <a:t> </a:t>
            </a:r>
            <a:r>
              <a:rPr lang="hr-HR" sz="2600" dirty="0" err="1"/>
              <a:t>and</a:t>
            </a:r>
            <a:r>
              <a:rPr lang="hr-HR" sz="2600" dirty="0"/>
              <a:t> </a:t>
            </a:r>
            <a:r>
              <a:rPr lang="hr-HR" sz="2600" dirty="0" err="1"/>
              <a:t>after</a:t>
            </a:r>
            <a:r>
              <a:rPr lang="hr-HR" sz="2600" dirty="0"/>
              <a:t> </a:t>
            </a:r>
            <a:r>
              <a:rPr lang="hr-HR" sz="2600" dirty="0" err="1"/>
              <a:t>that</a:t>
            </a:r>
            <a:r>
              <a:rPr lang="hr-HR" sz="2600" dirty="0"/>
              <a:t> </a:t>
            </a:r>
            <a:r>
              <a:rPr lang="hr-HR" sz="2600" dirty="0" err="1"/>
              <a:t>try</a:t>
            </a:r>
            <a:r>
              <a:rPr lang="hr-HR" sz="2600" dirty="0"/>
              <a:t> </a:t>
            </a:r>
            <a:r>
              <a:rPr lang="hr-HR" sz="2600" dirty="0" err="1"/>
              <a:t>and</a:t>
            </a:r>
            <a:r>
              <a:rPr lang="hr-HR" sz="2600" dirty="0"/>
              <a:t> </a:t>
            </a:r>
            <a:r>
              <a:rPr lang="hr-HR" sz="2600" dirty="0" err="1"/>
              <a:t>guess</a:t>
            </a:r>
            <a:r>
              <a:rPr lang="hr-HR" sz="2600" dirty="0"/>
              <a:t> </a:t>
            </a:r>
            <a:r>
              <a:rPr lang="hr-HR" sz="2600" dirty="0" err="1"/>
              <a:t>the</a:t>
            </a:r>
            <a:r>
              <a:rPr lang="hr-HR" sz="2600" dirty="0"/>
              <a:t> </a:t>
            </a:r>
            <a:r>
              <a:rPr lang="hr-HR" sz="2600" dirty="0" err="1"/>
              <a:t>name</a:t>
            </a:r>
            <a:r>
              <a:rPr lang="hr-HR" sz="2600" dirty="0"/>
              <a:t> </a:t>
            </a:r>
            <a:r>
              <a:rPr lang="hr-HR" sz="2600" dirty="0" err="1"/>
              <a:t>of</a:t>
            </a:r>
            <a:r>
              <a:rPr lang="hr-HR" sz="2600" dirty="0"/>
              <a:t> </a:t>
            </a:r>
            <a:r>
              <a:rPr lang="hr-HR" sz="2600" dirty="0" err="1"/>
              <a:t>the</a:t>
            </a:r>
            <a:r>
              <a:rPr lang="hr-HR" sz="2600" dirty="0"/>
              <a:t> </a:t>
            </a:r>
            <a:r>
              <a:rPr lang="hr-HR" sz="2600" dirty="0" err="1"/>
              <a:t>character</a:t>
            </a:r>
            <a:r>
              <a:rPr lang="hr-HR" sz="2600" dirty="0"/>
              <a:t> (</a:t>
            </a:r>
            <a:r>
              <a:rPr lang="hr-HR" sz="2600" i="1" dirty="0" err="1"/>
              <a:t>e.g</a:t>
            </a:r>
            <a:r>
              <a:rPr lang="hr-HR" sz="2600" i="1" dirty="0"/>
              <a:t>. Are </a:t>
            </a:r>
            <a:r>
              <a:rPr lang="hr-HR" sz="2600" i="1" dirty="0" err="1"/>
              <a:t>you</a:t>
            </a:r>
            <a:r>
              <a:rPr lang="hr-HR" sz="2600" i="1" dirty="0"/>
              <a:t> </a:t>
            </a:r>
            <a:r>
              <a:rPr lang="hr-HR" sz="2600" i="1" dirty="0" err="1"/>
              <a:t>wearing</a:t>
            </a:r>
            <a:r>
              <a:rPr lang="hr-HR" sz="2600" i="1" dirty="0"/>
              <a:t> a </a:t>
            </a:r>
            <a:r>
              <a:rPr lang="hr-HR" sz="2600" i="1" dirty="0" err="1"/>
              <a:t>hat</a:t>
            </a:r>
            <a:r>
              <a:rPr lang="hr-HR" sz="2600" i="1" dirty="0"/>
              <a:t>? Are </a:t>
            </a:r>
            <a:r>
              <a:rPr lang="hr-HR" sz="2600" i="1" dirty="0" err="1"/>
              <a:t>you</a:t>
            </a:r>
            <a:r>
              <a:rPr lang="hr-HR" sz="2600" i="1" dirty="0"/>
              <a:t> </a:t>
            </a:r>
            <a:r>
              <a:rPr lang="hr-HR" sz="2600" i="1" dirty="0" err="1"/>
              <a:t>sitting</a:t>
            </a:r>
            <a:r>
              <a:rPr lang="hr-HR" sz="2600" i="1" dirty="0"/>
              <a:t>?...)</a:t>
            </a:r>
          </a:p>
          <a:p>
            <a:r>
              <a:rPr lang="hr-HR" sz="2600" dirty="0"/>
              <a:t>(</a:t>
            </a:r>
            <a:r>
              <a:rPr lang="hr-HR" sz="2600" i="1" dirty="0"/>
              <a:t>npr. Are </a:t>
            </a:r>
            <a:r>
              <a:rPr lang="hr-HR" sz="2600" i="1" dirty="0" err="1"/>
              <a:t>you</a:t>
            </a:r>
            <a:r>
              <a:rPr lang="hr-HR" sz="2600" i="1" dirty="0"/>
              <a:t> </a:t>
            </a:r>
            <a:r>
              <a:rPr lang="hr-HR" sz="2600" i="1" dirty="0" err="1"/>
              <a:t>wearing</a:t>
            </a:r>
            <a:r>
              <a:rPr lang="hr-HR" sz="2600" i="1" dirty="0"/>
              <a:t> a </a:t>
            </a:r>
            <a:r>
              <a:rPr lang="hr-HR" sz="2600" i="1" dirty="0" err="1"/>
              <a:t>hat</a:t>
            </a:r>
            <a:r>
              <a:rPr lang="hr-HR" sz="2600" i="1" dirty="0"/>
              <a:t>? Are </a:t>
            </a:r>
            <a:r>
              <a:rPr lang="hr-HR" sz="2600" i="1" dirty="0" err="1"/>
              <a:t>you</a:t>
            </a:r>
            <a:r>
              <a:rPr lang="hr-HR" sz="2600" i="1" dirty="0"/>
              <a:t> </a:t>
            </a:r>
            <a:r>
              <a:rPr lang="hr-HR" sz="2600" i="1" dirty="0" err="1"/>
              <a:t>sitting</a:t>
            </a:r>
            <a:r>
              <a:rPr lang="hr-HR" sz="2600" i="1" dirty="0"/>
              <a:t>?...)</a:t>
            </a:r>
          </a:p>
          <a:p>
            <a:endParaRPr lang="hr-HR" sz="2600" i="1" dirty="0"/>
          </a:p>
          <a:p>
            <a:endParaRPr lang="hr-HR" sz="2600" dirty="0"/>
          </a:p>
          <a:p>
            <a:endParaRPr lang="hr-HR" sz="2600" i="1" dirty="0"/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1219F52B-5B11-46B0-A7A8-C2D4980372E1}"/>
              </a:ext>
            </a:extLst>
          </p:cNvPr>
          <p:cNvSpPr txBox="1"/>
          <p:nvPr/>
        </p:nvSpPr>
        <p:spPr>
          <a:xfrm>
            <a:off x="580936" y="2772174"/>
            <a:ext cx="12089049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600" dirty="0" err="1"/>
              <a:t>The</a:t>
            </a:r>
            <a:r>
              <a:rPr lang="hr-HR" sz="2600" dirty="0"/>
              <a:t> student </a:t>
            </a:r>
            <a:r>
              <a:rPr lang="hr-HR" sz="2600" dirty="0" err="1"/>
              <a:t>who</a:t>
            </a:r>
            <a:r>
              <a:rPr lang="hr-HR" sz="2600" dirty="0"/>
              <a:t> </a:t>
            </a:r>
            <a:r>
              <a:rPr lang="hr-HR" sz="2600" dirty="0" err="1"/>
              <a:t>guesses</a:t>
            </a:r>
            <a:r>
              <a:rPr lang="hr-HR" sz="2600" dirty="0"/>
              <a:t> </a:t>
            </a:r>
            <a:r>
              <a:rPr lang="hr-HR" sz="2600" dirty="0" err="1"/>
              <a:t>the</a:t>
            </a:r>
            <a:r>
              <a:rPr lang="hr-HR" sz="2600" dirty="0"/>
              <a:t> </a:t>
            </a:r>
            <a:r>
              <a:rPr lang="hr-HR" sz="2600" dirty="0" err="1"/>
              <a:t>name</a:t>
            </a:r>
            <a:r>
              <a:rPr lang="hr-HR" sz="2600" dirty="0"/>
              <a:t> </a:t>
            </a:r>
            <a:r>
              <a:rPr lang="hr-HR" sz="2600" dirty="0" err="1"/>
              <a:t>of</a:t>
            </a:r>
            <a:r>
              <a:rPr lang="hr-HR" sz="2600" dirty="0"/>
              <a:t> </a:t>
            </a:r>
            <a:r>
              <a:rPr lang="hr-HR" sz="2600" dirty="0" err="1"/>
              <a:t>the</a:t>
            </a:r>
            <a:r>
              <a:rPr lang="hr-HR" sz="2600" dirty="0"/>
              <a:t> </a:t>
            </a:r>
            <a:r>
              <a:rPr lang="hr-HR" sz="2600" dirty="0" err="1"/>
              <a:t>character</a:t>
            </a:r>
            <a:r>
              <a:rPr lang="hr-HR" sz="2600" dirty="0"/>
              <a:t> </a:t>
            </a:r>
            <a:r>
              <a:rPr lang="hr-HR" sz="2600" dirty="0" err="1"/>
              <a:t>picks</a:t>
            </a:r>
            <a:r>
              <a:rPr lang="hr-HR" sz="2600" dirty="0"/>
              <a:t> a </a:t>
            </a:r>
            <a:r>
              <a:rPr lang="hr-HR" sz="2600" dirty="0" err="1"/>
              <a:t>character</a:t>
            </a:r>
            <a:r>
              <a:rPr lang="hr-HR" sz="2600" dirty="0"/>
              <a:t> </a:t>
            </a:r>
            <a:r>
              <a:rPr lang="hr-HR" sz="2600" dirty="0" err="1"/>
              <a:t>and</a:t>
            </a:r>
            <a:r>
              <a:rPr lang="hr-HR" sz="2600" dirty="0"/>
              <a:t> </a:t>
            </a:r>
            <a:r>
              <a:rPr lang="hr-HR" sz="2600" dirty="0" err="1"/>
              <a:t>the</a:t>
            </a:r>
            <a:r>
              <a:rPr lang="hr-HR" sz="2600" dirty="0"/>
              <a:t> </a:t>
            </a:r>
            <a:r>
              <a:rPr lang="hr-HR" sz="2600" dirty="0" err="1"/>
              <a:t>rest</a:t>
            </a:r>
            <a:r>
              <a:rPr lang="hr-HR" sz="2600" dirty="0"/>
              <a:t> </a:t>
            </a:r>
            <a:r>
              <a:rPr lang="hr-HR" sz="2600" dirty="0" err="1"/>
              <a:t>of</a:t>
            </a:r>
            <a:r>
              <a:rPr lang="hr-HR" sz="2600" dirty="0"/>
              <a:t> </a:t>
            </a:r>
            <a:r>
              <a:rPr lang="hr-HR" sz="2600" dirty="0" err="1"/>
              <a:t>students</a:t>
            </a:r>
            <a:r>
              <a:rPr lang="hr-HR" sz="2600" dirty="0"/>
              <a:t> </a:t>
            </a:r>
            <a:r>
              <a:rPr lang="hr-HR" sz="2600" dirty="0" err="1"/>
              <a:t>ask</a:t>
            </a:r>
            <a:r>
              <a:rPr lang="hr-HR" sz="2600" dirty="0"/>
              <a:t> </a:t>
            </a:r>
            <a:r>
              <a:rPr lang="hr-HR" sz="2600" dirty="0" err="1"/>
              <a:t>the</a:t>
            </a:r>
            <a:r>
              <a:rPr lang="hr-HR" sz="2600" dirty="0"/>
              <a:t> </a:t>
            </a:r>
            <a:r>
              <a:rPr lang="hr-HR" sz="2600" dirty="0" err="1"/>
              <a:t>questions</a:t>
            </a:r>
            <a:r>
              <a:rPr lang="hr-HR" sz="2600" dirty="0"/>
              <a:t> </a:t>
            </a:r>
            <a:r>
              <a:rPr lang="hr-HR" sz="2600" dirty="0" err="1"/>
              <a:t>and</a:t>
            </a:r>
            <a:r>
              <a:rPr lang="hr-HR" sz="2600" dirty="0"/>
              <a:t> </a:t>
            </a:r>
            <a:r>
              <a:rPr lang="hr-HR" sz="2600" dirty="0" err="1"/>
              <a:t>try</a:t>
            </a:r>
            <a:r>
              <a:rPr lang="hr-HR" sz="2600" dirty="0"/>
              <a:t> </a:t>
            </a:r>
            <a:r>
              <a:rPr lang="hr-HR" sz="2600" dirty="0" err="1"/>
              <a:t>and</a:t>
            </a:r>
            <a:r>
              <a:rPr lang="hr-HR" sz="2600" dirty="0"/>
              <a:t> </a:t>
            </a:r>
            <a:r>
              <a:rPr lang="hr-HR" sz="2600" dirty="0" err="1"/>
              <a:t>guess</a:t>
            </a:r>
            <a:r>
              <a:rPr lang="hr-HR" sz="2600" dirty="0"/>
              <a:t> </a:t>
            </a:r>
            <a:r>
              <a:rPr lang="hr-HR" sz="2600" dirty="0" err="1"/>
              <a:t>the</a:t>
            </a:r>
            <a:r>
              <a:rPr lang="hr-HR" sz="2600" dirty="0"/>
              <a:t> </a:t>
            </a:r>
            <a:r>
              <a:rPr lang="hr-HR" sz="2600" dirty="0" err="1"/>
              <a:t>name</a:t>
            </a:r>
            <a:r>
              <a:rPr lang="hr-HR" sz="2600" dirty="0"/>
              <a:t>.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DB64965D-F9E0-4822-A34D-8A6C4A56632B}"/>
              </a:ext>
            </a:extLst>
          </p:cNvPr>
          <p:cNvSpPr txBox="1"/>
          <p:nvPr/>
        </p:nvSpPr>
        <p:spPr>
          <a:xfrm>
            <a:off x="671921" y="1683946"/>
            <a:ext cx="11012993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600" dirty="0" err="1"/>
              <a:t>If</a:t>
            </a:r>
            <a:r>
              <a:rPr lang="hr-HR" sz="2600" dirty="0"/>
              <a:t> </a:t>
            </a:r>
            <a:r>
              <a:rPr lang="hr-HR" sz="2600" dirty="0" err="1"/>
              <a:t>your</a:t>
            </a:r>
            <a:r>
              <a:rPr lang="hr-HR" sz="2600" dirty="0"/>
              <a:t> </a:t>
            </a:r>
            <a:r>
              <a:rPr lang="hr-HR" sz="2600" dirty="0" err="1"/>
              <a:t>teacher’s</a:t>
            </a:r>
            <a:r>
              <a:rPr lang="hr-HR" sz="2600" dirty="0"/>
              <a:t> </a:t>
            </a:r>
            <a:r>
              <a:rPr lang="hr-HR" sz="2600" dirty="0" err="1"/>
              <a:t>answer</a:t>
            </a:r>
            <a:r>
              <a:rPr lang="hr-HR" sz="2600" dirty="0"/>
              <a:t> </a:t>
            </a:r>
            <a:r>
              <a:rPr lang="hr-HR" sz="2600" dirty="0" err="1"/>
              <a:t>is</a:t>
            </a:r>
            <a:r>
              <a:rPr lang="hr-HR" sz="2600" dirty="0"/>
              <a:t> </a:t>
            </a:r>
            <a:r>
              <a:rPr lang="hr-HR" sz="2600" i="1" dirty="0" err="1"/>
              <a:t>yes</a:t>
            </a:r>
            <a:r>
              <a:rPr lang="hr-HR" sz="2600" dirty="0"/>
              <a:t>, </a:t>
            </a:r>
            <a:r>
              <a:rPr lang="hr-HR" sz="2600" dirty="0" err="1"/>
              <a:t>you</a:t>
            </a:r>
            <a:r>
              <a:rPr lang="hr-HR" sz="2600" dirty="0"/>
              <a:t> </a:t>
            </a:r>
            <a:r>
              <a:rPr lang="hr-HR" sz="2600" dirty="0" err="1"/>
              <a:t>can</a:t>
            </a:r>
            <a:r>
              <a:rPr lang="hr-HR" sz="2600" dirty="0"/>
              <a:t> </a:t>
            </a:r>
            <a:r>
              <a:rPr lang="hr-HR" sz="2600" dirty="0" err="1"/>
              <a:t>ask</a:t>
            </a:r>
            <a:r>
              <a:rPr lang="hr-HR" sz="2600" dirty="0"/>
              <a:t> </a:t>
            </a:r>
            <a:r>
              <a:rPr lang="hr-HR" sz="2600" dirty="0" err="1"/>
              <a:t>the</a:t>
            </a:r>
            <a:r>
              <a:rPr lang="hr-HR" sz="2600" dirty="0"/>
              <a:t> </a:t>
            </a:r>
            <a:r>
              <a:rPr lang="hr-HR" sz="2600" dirty="0" err="1"/>
              <a:t>next</a:t>
            </a:r>
            <a:r>
              <a:rPr lang="hr-HR" sz="2600" dirty="0"/>
              <a:t> </a:t>
            </a:r>
            <a:r>
              <a:rPr lang="hr-HR" sz="2600" dirty="0" err="1"/>
              <a:t>question</a:t>
            </a:r>
            <a:r>
              <a:rPr lang="hr-HR" sz="2600" dirty="0"/>
              <a:t>. </a:t>
            </a:r>
          </a:p>
          <a:p>
            <a:r>
              <a:rPr lang="hr-HR" sz="2600" dirty="0" err="1"/>
              <a:t>If</a:t>
            </a:r>
            <a:r>
              <a:rPr lang="hr-HR" sz="2600" dirty="0"/>
              <a:t> </a:t>
            </a:r>
            <a:r>
              <a:rPr lang="hr-HR" sz="2600" dirty="0" err="1"/>
              <a:t>your</a:t>
            </a:r>
            <a:r>
              <a:rPr lang="hr-HR" sz="2600" dirty="0"/>
              <a:t> </a:t>
            </a:r>
            <a:r>
              <a:rPr lang="hr-HR" sz="2600" dirty="0" err="1"/>
              <a:t>teacher’s</a:t>
            </a:r>
            <a:r>
              <a:rPr lang="hr-HR" sz="2600" dirty="0"/>
              <a:t> </a:t>
            </a:r>
            <a:r>
              <a:rPr lang="hr-HR" sz="2600" dirty="0" err="1"/>
              <a:t>answer</a:t>
            </a:r>
            <a:r>
              <a:rPr lang="hr-HR" sz="2600" dirty="0"/>
              <a:t> </a:t>
            </a:r>
            <a:r>
              <a:rPr lang="hr-HR" sz="2600" dirty="0" err="1"/>
              <a:t>is</a:t>
            </a:r>
            <a:r>
              <a:rPr lang="hr-HR" sz="2600" dirty="0"/>
              <a:t> </a:t>
            </a:r>
            <a:r>
              <a:rPr lang="hr-HR" sz="2600" i="1" dirty="0"/>
              <a:t>no</a:t>
            </a:r>
            <a:r>
              <a:rPr lang="hr-HR" sz="2600" dirty="0"/>
              <a:t>, </a:t>
            </a:r>
            <a:r>
              <a:rPr lang="hr-HR" sz="2600" dirty="0" err="1"/>
              <a:t>another</a:t>
            </a:r>
            <a:r>
              <a:rPr lang="hr-HR" sz="2600" dirty="0"/>
              <a:t> student </a:t>
            </a:r>
            <a:r>
              <a:rPr lang="hr-HR" sz="2600" dirty="0" err="1"/>
              <a:t>asks</a:t>
            </a:r>
            <a:r>
              <a:rPr lang="hr-HR" sz="2600" dirty="0"/>
              <a:t> </a:t>
            </a:r>
            <a:r>
              <a:rPr lang="hr-HR" sz="2600" dirty="0" err="1"/>
              <a:t>the</a:t>
            </a:r>
            <a:r>
              <a:rPr lang="hr-HR" sz="2600" dirty="0"/>
              <a:t> </a:t>
            </a:r>
            <a:r>
              <a:rPr lang="hr-HR" sz="2600" dirty="0" err="1"/>
              <a:t>next</a:t>
            </a:r>
            <a:r>
              <a:rPr lang="hr-HR" sz="2600" dirty="0"/>
              <a:t> </a:t>
            </a:r>
            <a:r>
              <a:rPr lang="hr-HR" sz="2600" dirty="0" err="1"/>
              <a:t>question</a:t>
            </a:r>
            <a:r>
              <a:rPr lang="hr-HR" sz="2600" dirty="0"/>
              <a:t>.</a:t>
            </a:r>
            <a:br>
              <a:rPr lang="hr-HR" sz="2600" i="1" dirty="0"/>
            </a:br>
            <a:endParaRPr lang="hr-HR" sz="2600" i="1" dirty="0"/>
          </a:p>
        </p:txBody>
      </p:sp>
    </p:spTree>
    <p:extLst>
      <p:ext uri="{BB962C8B-B14F-4D97-AF65-F5344CB8AC3E}">
        <p14:creationId xmlns:p14="http://schemas.microsoft.com/office/powerpoint/2010/main" val="3164429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allAtOnce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niOkvir 7">
            <a:extLst>
              <a:ext uri="{FF2B5EF4-FFF2-40B4-BE49-F238E27FC236}">
                <a16:creationId xmlns:a16="http://schemas.microsoft.com/office/drawing/2014/main" id="{10A7FD53-931D-41DB-B95F-3DF467F7D22E}"/>
              </a:ext>
            </a:extLst>
          </p:cNvPr>
          <p:cNvSpPr txBox="1"/>
          <p:nvPr/>
        </p:nvSpPr>
        <p:spPr>
          <a:xfrm>
            <a:off x="626347" y="693537"/>
            <a:ext cx="10912511" cy="3539430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hr-HR" sz="2800" dirty="0" err="1"/>
              <a:t>Work</a:t>
            </a:r>
            <a:r>
              <a:rPr lang="hr-HR" sz="2800" dirty="0"/>
              <a:t> </a:t>
            </a:r>
            <a:r>
              <a:rPr lang="hr-HR" sz="2800" dirty="0" err="1"/>
              <a:t>in</a:t>
            </a:r>
            <a:r>
              <a:rPr lang="hr-HR" sz="2800" dirty="0"/>
              <a:t> a </a:t>
            </a:r>
            <a:r>
              <a:rPr lang="hr-HR" sz="2800" dirty="0" err="1"/>
              <a:t>group</a:t>
            </a:r>
            <a:r>
              <a:rPr lang="hr-HR" sz="2800" dirty="0"/>
              <a:t> (6-7 </a:t>
            </a:r>
            <a:r>
              <a:rPr lang="hr-HR" sz="2800" dirty="0" err="1"/>
              <a:t>students</a:t>
            </a:r>
            <a:r>
              <a:rPr lang="hr-HR" sz="2800" dirty="0"/>
              <a:t>). </a:t>
            </a:r>
            <a:r>
              <a:rPr lang="hr-HR" sz="2800" dirty="0" err="1"/>
              <a:t>Think</a:t>
            </a:r>
            <a:r>
              <a:rPr lang="hr-HR" sz="2800" dirty="0"/>
              <a:t> </a:t>
            </a:r>
            <a:r>
              <a:rPr lang="hr-HR" sz="2800" dirty="0" err="1"/>
              <a:t>of</a:t>
            </a:r>
            <a:r>
              <a:rPr lang="hr-HR" sz="2800" dirty="0"/>
              <a:t> a </a:t>
            </a:r>
            <a:r>
              <a:rPr lang="hr-HR" sz="2800" dirty="0" err="1"/>
              <a:t>playground</a:t>
            </a:r>
            <a:r>
              <a:rPr lang="hr-HR" sz="2800" dirty="0"/>
              <a:t> scene (</a:t>
            </a:r>
            <a:r>
              <a:rPr lang="hr-HR" sz="2800" i="1" dirty="0" err="1"/>
              <a:t>e.g</a:t>
            </a:r>
            <a:r>
              <a:rPr lang="hr-HR" sz="2800" i="1" dirty="0"/>
              <a:t>. Ana </a:t>
            </a:r>
            <a:r>
              <a:rPr lang="hr-HR" sz="2800" i="1" dirty="0" err="1"/>
              <a:t>is</a:t>
            </a:r>
            <a:r>
              <a:rPr lang="hr-HR" sz="2800" i="1" dirty="0"/>
              <a:t> </a:t>
            </a:r>
            <a:r>
              <a:rPr lang="hr-HR" sz="2800" i="1" dirty="0" err="1"/>
              <a:t>talking</a:t>
            </a:r>
            <a:r>
              <a:rPr lang="hr-HR" sz="2800" i="1" dirty="0"/>
              <a:t> to Ida. Luka </a:t>
            </a:r>
            <a:r>
              <a:rPr lang="hr-HR" sz="2800" i="1" dirty="0" err="1"/>
              <a:t>is</a:t>
            </a:r>
            <a:r>
              <a:rPr lang="hr-HR" sz="2800" i="1" dirty="0"/>
              <a:t> </a:t>
            </a:r>
            <a:r>
              <a:rPr lang="hr-HR" sz="2800" i="1" dirty="0" err="1"/>
              <a:t>playing</a:t>
            </a:r>
            <a:r>
              <a:rPr lang="hr-HR" sz="2800" i="1" dirty="0"/>
              <a:t> </a:t>
            </a:r>
            <a:r>
              <a:rPr lang="hr-HR" sz="2800" i="1" dirty="0" err="1"/>
              <a:t>with</a:t>
            </a:r>
            <a:r>
              <a:rPr lang="hr-HR" sz="2800" i="1" dirty="0"/>
              <a:t> a </a:t>
            </a:r>
            <a:r>
              <a:rPr lang="hr-HR" sz="2800" i="1" dirty="0" err="1"/>
              <a:t>ball</a:t>
            </a:r>
            <a:r>
              <a:rPr lang="hr-HR" sz="2800" i="1" dirty="0"/>
              <a:t>. Marko </a:t>
            </a:r>
            <a:r>
              <a:rPr lang="hr-HR" sz="2800" i="1" dirty="0" err="1"/>
              <a:t>is</a:t>
            </a:r>
            <a:r>
              <a:rPr lang="hr-HR" sz="2800" i="1" dirty="0"/>
              <a:t> </a:t>
            </a:r>
            <a:r>
              <a:rPr lang="hr-HR" sz="2800" i="1" dirty="0" err="1"/>
              <a:t>jumping</a:t>
            </a:r>
            <a:r>
              <a:rPr lang="hr-HR" sz="2800" i="1" dirty="0"/>
              <a:t>… </a:t>
            </a:r>
            <a:r>
              <a:rPr lang="hr-HR" sz="2800" i="1" dirty="0" err="1"/>
              <a:t>etc</a:t>
            </a:r>
            <a:r>
              <a:rPr lang="hr-HR" sz="2800" i="1" dirty="0"/>
              <a:t>.) </a:t>
            </a:r>
            <a:r>
              <a:rPr lang="hr-HR" sz="2800" dirty="0" err="1"/>
              <a:t>or</a:t>
            </a:r>
            <a:r>
              <a:rPr lang="hr-HR" sz="2800" dirty="0"/>
              <a:t> </a:t>
            </a:r>
            <a:r>
              <a:rPr lang="hr-HR" sz="2800" dirty="0" err="1"/>
              <a:t>the</a:t>
            </a:r>
            <a:r>
              <a:rPr lang="hr-HR" sz="2800" dirty="0"/>
              <a:t> </a:t>
            </a:r>
            <a:r>
              <a:rPr lang="hr-HR" sz="2800" dirty="0" err="1"/>
              <a:t>classroom</a:t>
            </a:r>
            <a:r>
              <a:rPr lang="hr-HR" sz="2800" dirty="0"/>
              <a:t> scene (</a:t>
            </a:r>
            <a:r>
              <a:rPr lang="hr-HR" sz="2800" i="1" dirty="0" err="1"/>
              <a:t>e.g</a:t>
            </a:r>
            <a:r>
              <a:rPr lang="hr-HR" sz="2800" i="1" dirty="0"/>
              <a:t>. Marko </a:t>
            </a:r>
            <a:r>
              <a:rPr lang="hr-HR" sz="2800" i="1" dirty="0" err="1"/>
              <a:t>and</a:t>
            </a:r>
            <a:r>
              <a:rPr lang="hr-HR" sz="2800" i="1" dirty="0"/>
              <a:t> Luka are </a:t>
            </a:r>
            <a:r>
              <a:rPr lang="hr-HR" sz="2800" i="1" dirty="0" err="1"/>
              <a:t>playing</a:t>
            </a:r>
            <a:r>
              <a:rPr lang="hr-HR" sz="2800" i="1" dirty="0"/>
              <a:t> a </a:t>
            </a:r>
            <a:r>
              <a:rPr lang="hr-HR" sz="2800" i="1" dirty="0" err="1"/>
              <a:t>computer</a:t>
            </a:r>
            <a:r>
              <a:rPr lang="hr-HR" sz="2800" i="1" dirty="0"/>
              <a:t> game. Ana </a:t>
            </a:r>
            <a:r>
              <a:rPr lang="hr-HR" sz="2800" i="1" dirty="0" err="1"/>
              <a:t>is</a:t>
            </a:r>
            <a:r>
              <a:rPr lang="hr-HR" sz="2800" i="1" dirty="0"/>
              <a:t> </a:t>
            </a:r>
            <a:r>
              <a:rPr lang="hr-HR" sz="2800" i="1" dirty="0" err="1"/>
              <a:t>doing</a:t>
            </a:r>
            <a:r>
              <a:rPr lang="hr-HR" sz="2800" i="1" dirty="0"/>
              <a:t> </a:t>
            </a:r>
            <a:r>
              <a:rPr lang="hr-HR" sz="2800" i="1" dirty="0" err="1"/>
              <a:t>homework</a:t>
            </a:r>
            <a:r>
              <a:rPr lang="hr-HR" sz="2800" i="1" dirty="0"/>
              <a:t>. Ida </a:t>
            </a:r>
            <a:r>
              <a:rPr lang="hr-HR" sz="2800" i="1" dirty="0" err="1"/>
              <a:t>is</a:t>
            </a:r>
            <a:r>
              <a:rPr lang="hr-HR" sz="2800" i="1" dirty="0"/>
              <a:t> </a:t>
            </a:r>
            <a:r>
              <a:rPr lang="hr-HR" sz="2800" i="1" dirty="0" err="1"/>
              <a:t>reading</a:t>
            </a:r>
            <a:r>
              <a:rPr lang="hr-HR" sz="2800" i="1" dirty="0"/>
              <a:t> a </a:t>
            </a:r>
            <a:r>
              <a:rPr lang="hr-HR" sz="2800" i="1" dirty="0" err="1"/>
              <a:t>book</a:t>
            </a:r>
            <a:r>
              <a:rPr lang="hr-HR" sz="2800" i="1" dirty="0"/>
              <a:t>.) </a:t>
            </a:r>
            <a:r>
              <a:rPr lang="hr-HR" sz="2800" dirty="0" err="1"/>
              <a:t>which</a:t>
            </a:r>
            <a:r>
              <a:rPr lang="hr-HR" sz="2800" dirty="0"/>
              <a:t> </a:t>
            </a:r>
            <a:r>
              <a:rPr lang="hr-HR" sz="2800" dirty="0" err="1"/>
              <a:t>you</a:t>
            </a:r>
            <a:r>
              <a:rPr lang="hr-HR" sz="2800" dirty="0"/>
              <a:t> </a:t>
            </a:r>
            <a:r>
              <a:rPr lang="hr-HR" sz="2800" dirty="0" err="1"/>
              <a:t>can</a:t>
            </a:r>
            <a:r>
              <a:rPr lang="hr-HR" sz="2800" dirty="0"/>
              <a:t> </a:t>
            </a:r>
            <a:r>
              <a:rPr lang="hr-HR" sz="2800" dirty="0" err="1"/>
              <a:t>describe</a:t>
            </a:r>
            <a:r>
              <a:rPr lang="hr-HR" sz="2800" dirty="0"/>
              <a:t> </a:t>
            </a:r>
            <a:r>
              <a:rPr lang="hr-HR" sz="2800" dirty="0" err="1"/>
              <a:t>in</a:t>
            </a:r>
            <a:r>
              <a:rPr lang="hr-HR" sz="2800" dirty="0"/>
              <a:t> English.</a:t>
            </a:r>
          </a:p>
          <a:p>
            <a:endParaRPr lang="hr-HR" sz="2800" i="1" dirty="0"/>
          </a:p>
          <a:p>
            <a:r>
              <a:rPr lang="hr-HR" sz="2800" dirty="0"/>
              <a:t>Mime </a:t>
            </a:r>
            <a:r>
              <a:rPr lang="hr-HR" sz="2800" dirty="0" err="1"/>
              <a:t>the</a:t>
            </a:r>
            <a:r>
              <a:rPr lang="hr-HR" sz="2800" dirty="0"/>
              <a:t> scene </a:t>
            </a:r>
            <a:r>
              <a:rPr lang="hr-HR" sz="2800" dirty="0" err="1"/>
              <a:t>and</a:t>
            </a:r>
            <a:r>
              <a:rPr lang="hr-HR" sz="2800" dirty="0"/>
              <a:t> take a </a:t>
            </a:r>
            <a:r>
              <a:rPr lang="hr-HR" sz="2800" dirty="0" err="1"/>
              <a:t>photo</a:t>
            </a:r>
            <a:r>
              <a:rPr lang="hr-HR" sz="2800" dirty="0"/>
              <a:t> </a:t>
            </a:r>
            <a:r>
              <a:rPr lang="hr-HR" sz="2800" dirty="0" err="1"/>
              <a:t>of</a:t>
            </a:r>
            <a:r>
              <a:rPr lang="hr-HR" sz="2800" dirty="0"/>
              <a:t> </a:t>
            </a:r>
            <a:r>
              <a:rPr lang="hr-HR" sz="2800" dirty="0" err="1"/>
              <a:t>it</a:t>
            </a:r>
            <a:r>
              <a:rPr lang="hr-HR" sz="2800" dirty="0"/>
              <a:t>. </a:t>
            </a:r>
          </a:p>
          <a:p>
            <a:endParaRPr lang="hr-HR" sz="2800" i="1" dirty="0"/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BBD3B71A-E895-413B-AD47-22365C6DE3E9}"/>
              </a:ext>
            </a:extLst>
          </p:cNvPr>
          <p:cNvSpPr txBox="1"/>
          <p:nvPr/>
        </p:nvSpPr>
        <p:spPr>
          <a:xfrm>
            <a:off x="579453" y="1696533"/>
            <a:ext cx="11033093" cy="1384995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hr-HR" sz="2800" dirty="0" err="1"/>
              <a:t>Give</a:t>
            </a:r>
            <a:r>
              <a:rPr lang="hr-HR" sz="2800" dirty="0"/>
              <a:t> </a:t>
            </a:r>
            <a:r>
              <a:rPr lang="hr-HR" sz="2800" dirty="0" err="1"/>
              <a:t>the</a:t>
            </a:r>
            <a:r>
              <a:rPr lang="hr-HR" sz="2800" dirty="0"/>
              <a:t> </a:t>
            </a:r>
            <a:r>
              <a:rPr lang="hr-HR" sz="2800" dirty="0" err="1"/>
              <a:t>photo</a:t>
            </a:r>
            <a:r>
              <a:rPr lang="hr-HR" sz="2800" dirty="0"/>
              <a:t> to </a:t>
            </a:r>
            <a:r>
              <a:rPr lang="hr-HR" sz="2800" dirty="0" err="1"/>
              <a:t>other</a:t>
            </a:r>
            <a:r>
              <a:rPr lang="hr-HR" sz="2800" dirty="0"/>
              <a:t> </a:t>
            </a:r>
            <a:r>
              <a:rPr lang="hr-HR" sz="2800" dirty="0" err="1"/>
              <a:t>groups</a:t>
            </a:r>
            <a:r>
              <a:rPr lang="hr-HR" sz="2800" dirty="0"/>
              <a:t> </a:t>
            </a:r>
            <a:r>
              <a:rPr lang="hr-HR" sz="2800" dirty="0" err="1"/>
              <a:t>who</a:t>
            </a:r>
            <a:r>
              <a:rPr lang="hr-HR" sz="2800" dirty="0"/>
              <a:t> </a:t>
            </a:r>
            <a:r>
              <a:rPr lang="hr-HR" sz="2800" dirty="0" err="1"/>
              <a:t>then</a:t>
            </a:r>
            <a:r>
              <a:rPr lang="hr-HR" sz="2800" dirty="0"/>
              <a:t> use </a:t>
            </a:r>
            <a:r>
              <a:rPr lang="hr-HR" sz="2800" dirty="0" err="1"/>
              <a:t>the</a:t>
            </a:r>
            <a:r>
              <a:rPr lang="hr-HR" sz="2800" dirty="0"/>
              <a:t> </a:t>
            </a:r>
            <a:r>
              <a:rPr lang="hr-HR" sz="2800" dirty="0" err="1"/>
              <a:t>photo</a:t>
            </a:r>
            <a:r>
              <a:rPr lang="hr-HR" sz="2800" dirty="0"/>
              <a:t> </a:t>
            </a:r>
            <a:r>
              <a:rPr lang="hr-HR" sz="2800" dirty="0" err="1"/>
              <a:t>and</a:t>
            </a:r>
            <a:r>
              <a:rPr lang="hr-HR" sz="2800" dirty="0"/>
              <a:t> </a:t>
            </a:r>
            <a:r>
              <a:rPr lang="hr-HR" sz="2800" dirty="0" err="1"/>
              <a:t>play</a:t>
            </a:r>
            <a:r>
              <a:rPr lang="hr-HR" sz="2800" dirty="0"/>
              <a:t> </a:t>
            </a:r>
            <a:r>
              <a:rPr lang="hr-HR" sz="2800" dirty="0" err="1"/>
              <a:t>the</a:t>
            </a:r>
            <a:r>
              <a:rPr lang="hr-HR" sz="2800" dirty="0"/>
              <a:t> </a:t>
            </a:r>
            <a:r>
              <a:rPr lang="hr-HR" sz="2800" dirty="0" err="1"/>
              <a:t>guessing</a:t>
            </a:r>
            <a:r>
              <a:rPr lang="hr-HR" sz="2800" dirty="0"/>
              <a:t> game.  One student </a:t>
            </a:r>
            <a:r>
              <a:rPr lang="hr-HR" sz="2800" dirty="0" err="1"/>
              <a:t>chooses</a:t>
            </a:r>
            <a:r>
              <a:rPr lang="hr-HR" sz="2800" dirty="0"/>
              <a:t> a </a:t>
            </a:r>
            <a:r>
              <a:rPr lang="hr-HR" sz="2800" dirty="0" err="1"/>
              <a:t>person</a:t>
            </a:r>
            <a:r>
              <a:rPr lang="hr-HR" sz="2800" dirty="0"/>
              <a:t> </a:t>
            </a:r>
            <a:r>
              <a:rPr lang="hr-HR" sz="2800" dirty="0" err="1"/>
              <a:t>and</a:t>
            </a:r>
            <a:r>
              <a:rPr lang="hr-HR" sz="2800" dirty="0"/>
              <a:t> </a:t>
            </a:r>
            <a:r>
              <a:rPr lang="hr-HR" sz="2800" dirty="0" err="1"/>
              <a:t>the</a:t>
            </a:r>
            <a:r>
              <a:rPr lang="hr-HR" sz="2800" dirty="0"/>
              <a:t> </a:t>
            </a:r>
            <a:r>
              <a:rPr lang="hr-HR" sz="2800" dirty="0" err="1"/>
              <a:t>rest</a:t>
            </a:r>
            <a:r>
              <a:rPr lang="hr-HR" sz="2800" dirty="0"/>
              <a:t> </a:t>
            </a:r>
            <a:r>
              <a:rPr lang="hr-HR" sz="2800" dirty="0" err="1"/>
              <a:t>of</a:t>
            </a:r>
            <a:r>
              <a:rPr lang="hr-HR" sz="2800" dirty="0"/>
              <a:t> </a:t>
            </a:r>
            <a:r>
              <a:rPr lang="hr-HR" sz="2800" dirty="0" err="1"/>
              <a:t>them</a:t>
            </a:r>
            <a:r>
              <a:rPr lang="hr-HR" sz="2800" dirty="0"/>
              <a:t> </a:t>
            </a:r>
            <a:r>
              <a:rPr lang="hr-HR" sz="2800" dirty="0" err="1"/>
              <a:t>ask</a:t>
            </a:r>
            <a:r>
              <a:rPr lang="hr-HR" sz="2800" dirty="0"/>
              <a:t> </a:t>
            </a:r>
            <a:r>
              <a:rPr lang="hr-HR" sz="2800" dirty="0" err="1"/>
              <a:t>questions</a:t>
            </a:r>
            <a:r>
              <a:rPr lang="hr-HR" sz="2800" dirty="0"/>
              <a:t> </a:t>
            </a:r>
            <a:r>
              <a:rPr lang="hr-HR" sz="2800" dirty="0" err="1"/>
              <a:t>and</a:t>
            </a:r>
            <a:r>
              <a:rPr lang="hr-HR" sz="2800" dirty="0"/>
              <a:t> </a:t>
            </a:r>
            <a:r>
              <a:rPr lang="hr-HR" sz="2800" dirty="0" err="1"/>
              <a:t>try</a:t>
            </a:r>
            <a:r>
              <a:rPr lang="hr-HR" sz="2800" dirty="0"/>
              <a:t> to </a:t>
            </a:r>
            <a:r>
              <a:rPr lang="hr-HR" sz="2800" dirty="0" err="1"/>
              <a:t>guess</a:t>
            </a:r>
            <a:r>
              <a:rPr lang="hr-HR" sz="2800" dirty="0"/>
              <a:t> </a:t>
            </a:r>
            <a:r>
              <a:rPr lang="hr-HR" sz="2800" dirty="0" err="1"/>
              <a:t>the</a:t>
            </a:r>
            <a:r>
              <a:rPr lang="hr-HR" sz="2800" dirty="0"/>
              <a:t> </a:t>
            </a:r>
            <a:r>
              <a:rPr lang="hr-HR" sz="2800" dirty="0" err="1"/>
              <a:t>name</a:t>
            </a:r>
            <a:r>
              <a:rPr lang="hr-HR" sz="2800" dirty="0"/>
              <a:t>.</a:t>
            </a:r>
            <a:endParaRPr lang="hr-HR" sz="2800" i="1" dirty="0"/>
          </a:p>
        </p:txBody>
      </p:sp>
    </p:spTree>
    <p:extLst>
      <p:ext uri="{BB962C8B-B14F-4D97-AF65-F5344CB8AC3E}">
        <p14:creationId xmlns:p14="http://schemas.microsoft.com/office/powerpoint/2010/main" val="2520768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allAtOnce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4BA8486F-1092-4ECE-B7BE-F84161E63F69}"/>
              </a:ext>
            </a:extLst>
          </p:cNvPr>
          <p:cNvSpPr txBox="1"/>
          <p:nvPr/>
        </p:nvSpPr>
        <p:spPr>
          <a:xfrm>
            <a:off x="166991" y="175099"/>
            <a:ext cx="11313269" cy="1384995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hr-HR" sz="2800" dirty="0" err="1"/>
              <a:t>Another</a:t>
            </a:r>
            <a:r>
              <a:rPr lang="hr-HR" sz="2800" dirty="0"/>
              <a:t> </a:t>
            </a:r>
            <a:r>
              <a:rPr lang="hr-HR" sz="2800" dirty="0" err="1"/>
              <a:t>option</a:t>
            </a:r>
            <a:r>
              <a:rPr lang="hr-HR" sz="2800" dirty="0"/>
              <a:t> </a:t>
            </a:r>
            <a:endParaRPr lang="hr-HR" sz="2800" i="1" dirty="0"/>
          </a:p>
          <a:p>
            <a:r>
              <a:rPr lang="hr-HR" sz="2800" dirty="0" err="1"/>
              <a:t>Choose</a:t>
            </a:r>
            <a:r>
              <a:rPr lang="hr-HR" sz="2800" dirty="0"/>
              <a:t> a </a:t>
            </a:r>
            <a:r>
              <a:rPr lang="hr-HR" sz="2800" dirty="0" err="1"/>
              <a:t>person</a:t>
            </a:r>
            <a:r>
              <a:rPr lang="hr-HR" sz="2800" dirty="0"/>
              <a:t> </a:t>
            </a:r>
            <a:r>
              <a:rPr lang="hr-HR" sz="2800" dirty="0" err="1"/>
              <a:t>from</a:t>
            </a:r>
            <a:r>
              <a:rPr lang="hr-HR" sz="2800" dirty="0"/>
              <a:t> one </a:t>
            </a:r>
            <a:r>
              <a:rPr lang="hr-HR" sz="2800" dirty="0" err="1"/>
              <a:t>of</a:t>
            </a:r>
            <a:r>
              <a:rPr lang="hr-HR" sz="2800" dirty="0"/>
              <a:t> </a:t>
            </a:r>
            <a:r>
              <a:rPr lang="hr-HR" sz="2800" dirty="0" err="1"/>
              <a:t>the</a:t>
            </a:r>
            <a:r>
              <a:rPr lang="hr-HR" sz="2800" dirty="0"/>
              <a:t> </a:t>
            </a:r>
            <a:r>
              <a:rPr lang="hr-HR" sz="2800" dirty="0" err="1"/>
              <a:t>following</a:t>
            </a:r>
            <a:r>
              <a:rPr lang="hr-HR" sz="2800" dirty="0"/>
              <a:t> </a:t>
            </a:r>
            <a:r>
              <a:rPr lang="hr-HR" sz="2800" dirty="0" err="1"/>
              <a:t>pictures</a:t>
            </a:r>
            <a:r>
              <a:rPr lang="hr-HR" sz="2800" dirty="0"/>
              <a:t>. </a:t>
            </a:r>
            <a:r>
              <a:rPr lang="hr-HR" sz="2800" dirty="0" err="1"/>
              <a:t>The</a:t>
            </a:r>
            <a:r>
              <a:rPr lang="hr-HR" sz="2800" dirty="0"/>
              <a:t> </a:t>
            </a:r>
            <a:r>
              <a:rPr lang="hr-HR" sz="2800" dirty="0" err="1"/>
              <a:t>rest</a:t>
            </a:r>
            <a:r>
              <a:rPr lang="hr-HR" sz="2800" dirty="0"/>
              <a:t> </a:t>
            </a:r>
            <a:r>
              <a:rPr lang="hr-HR" sz="2800" dirty="0" err="1"/>
              <a:t>of</a:t>
            </a:r>
            <a:r>
              <a:rPr lang="hr-HR" sz="2800" dirty="0"/>
              <a:t> </a:t>
            </a:r>
            <a:r>
              <a:rPr lang="hr-HR" sz="2800" dirty="0" err="1"/>
              <a:t>the</a:t>
            </a:r>
            <a:r>
              <a:rPr lang="hr-HR" sz="2800" dirty="0"/>
              <a:t> </a:t>
            </a:r>
            <a:r>
              <a:rPr lang="hr-HR" sz="2800" dirty="0" err="1"/>
              <a:t>students</a:t>
            </a:r>
            <a:r>
              <a:rPr lang="hr-HR" sz="2800" dirty="0"/>
              <a:t> </a:t>
            </a:r>
            <a:r>
              <a:rPr lang="hr-HR" sz="2800" dirty="0" err="1"/>
              <a:t>ask</a:t>
            </a:r>
            <a:r>
              <a:rPr lang="hr-HR" sz="2800" dirty="0"/>
              <a:t> </a:t>
            </a:r>
            <a:r>
              <a:rPr lang="hr-HR" sz="2800" dirty="0" err="1"/>
              <a:t>questions</a:t>
            </a:r>
            <a:r>
              <a:rPr lang="hr-HR" sz="2800" dirty="0"/>
              <a:t> </a:t>
            </a:r>
            <a:r>
              <a:rPr lang="hr-HR" sz="2800" dirty="0" err="1"/>
              <a:t>and</a:t>
            </a:r>
            <a:r>
              <a:rPr lang="hr-HR" sz="2800" dirty="0"/>
              <a:t> </a:t>
            </a:r>
            <a:r>
              <a:rPr lang="hr-HR" sz="2800" dirty="0" err="1"/>
              <a:t>guess</a:t>
            </a:r>
            <a:r>
              <a:rPr lang="hr-HR" sz="2800" dirty="0"/>
              <a:t> </a:t>
            </a:r>
            <a:r>
              <a:rPr lang="hr-HR" sz="2800" dirty="0" err="1"/>
              <a:t>which</a:t>
            </a:r>
            <a:r>
              <a:rPr lang="hr-HR" sz="2800" dirty="0"/>
              <a:t> </a:t>
            </a:r>
            <a:r>
              <a:rPr lang="hr-HR" sz="2800" dirty="0" err="1"/>
              <a:t>person</a:t>
            </a:r>
            <a:r>
              <a:rPr lang="hr-HR" sz="2800" dirty="0"/>
              <a:t> </a:t>
            </a:r>
            <a:r>
              <a:rPr lang="hr-HR" sz="2800" dirty="0" err="1"/>
              <a:t>you</a:t>
            </a:r>
            <a:r>
              <a:rPr lang="hr-HR" sz="2800" dirty="0"/>
              <a:t> </a:t>
            </a:r>
            <a:r>
              <a:rPr lang="hr-HR" sz="2800" dirty="0" err="1"/>
              <a:t>chose</a:t>
            </a:r>
            <a:r>
              <a:rPr lang="hr-HR" sz="2800" dirty="0"/>
              <a:t>.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09ABD0D0-A4A3-4039-9622-B5A3D4AB3F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0588" y="175099"/>
            <a:ext cx="7926073" cy="6823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092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E21D5B0D-0AFC-49B1-9830-8E1FB7FC5F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49" y="321013"/>
            <a:ext cx="12214985" cy="6225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879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7130</TotalTime>
  <Words>435</Words>
  <Application>Microsoft Office PowerPoint</Application>
  <PresentationFormat>Widescreen</PresentationFormat>
  <Paragraphs>42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UNIT 5: Where I live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1: Who am I?</dc:title>
  <dc:creator>Marina Komadina</dc:creator>
  <cp:lastModifiedBy>Sanja Ivoš</cp:lastModifiedBy>
  <cp:revision>326</cp:revision>
  <dcterms:created xsi:type="dcterms:W3CDTF">2020-09-19T11:02:00Z</dcterms:created>
  <dcterms:modified xsi:type="dcterms:W3CDTF">2022-09-20T08:48:53Z</dcterms:modified>
</cp:coreProperties>
</file>